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9" autoAdjust="0"/>
    <p:restoredTop sz="94660"/>
  </p:normalViewPr>
  <p:slideViewPr>
    <p:cSldViewPr snapToGrid="0">
      <p:cViewPr varScale="1">
        <p:scale>
          <a:sx n="75" d="100"/>
          <a:sy n="75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02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15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227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3508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7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11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459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73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95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3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1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51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5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893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6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74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49AB12B-ED0A-45B3-B132-7BDD750E1FC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FA8FC-DFB3-4D2A-88D1-3AB68C0C2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974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6477"/>
            <a:ext cx="9144000" cy="2064775"/>
          </a:xfrm>
        </p:spPr>
        <p:txBody>
          <a:bodyPr/>
          <a:lstStyle/>
          <a:p>
            <a:r>
              <a:rPr lang="ru-RU" dirty="0" smtClean="0"/>
              <a:t>Изготовление открытки на 9 мая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16645" y="3908323"/>
            <a:ext cx="3819831" cy="2521973"/>
          </a:xfrm>
        </p:spPr>
        <p:txBody>
          <a:bodyPr/>
          <a:lstStyle/>
          <a:p>
            <a:r>
              <a:rPr lang="ru-RU" dirty="0" smtClean="0"/>
              <a:t>Выполнила : Булгакова Мария Михайловна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73" y="2271252"/>
            <a:ext cx="6346723" cy="43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89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0645" y="215900"/>
            <a:ext cx="5869857" cy="625864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</a:t>
            </a:r>
            <a:r>
              <a:rPr lang="ru-RU" dirty="0" smtClean="0"/>
              <a:t>прошлом занятие мы свами уже подготовили гвоздики в техники оригами. Сегодня  мы им доделаем стебелёк и листья для ваших цветов. И приступим изготовлению открытки. 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202" y="486696"/>
            <a:ext cx="4632984" cy="598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7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497"/>
            <a:ext cx="12064180" cy="676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73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458" y="265471"/>
            <a:ext cx="4572000" cy="5911492"/>
          </a:xfrm>
        </p:spPr>
        <p:txBody>
          <a:bodyPr>
            <a:normAutofit/>
          </a:bodyPr>
          <a:lstStyle/>
          <a:p>
            <a:r>
              <a:rPr lang="ru-RU" dirty="0" smtClean="0"/>
              <a:t>Сначала мы с вами сделаем листья и стебелек. Для этого нам надо взять цветную бумагу зеленого цвета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6175" y="117987"/>
            <a:ext cx="6975270" cy="67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3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912083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Берем зубочистку располагаем ее под не большим углом к полоски  бумаги и начинаем скручивать ее.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7911" y="0"/>
            <a:ext cx="6794090" cy="292755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4601" y="2728452"/>
            <a:ext cx="5015322" cy="401069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Между слоем бумаги стравляем листочки вырезанные из бумаги и склеиваем клеем 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072" y="2997174"/>
            <a:ext cx="6744929" cy="367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9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46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Берем два листа картона.  Картоны сгибаем пополам делаем книжку. Потом берем внутренний картон сверху от середины отметаем 8 см. И в сторону 3 см. так как картон согнут пополам делаем надрез 3 см которые мы с вами уже отметили. Теперь приклеиваем два картона вмести. Клеем мажем верхний картон. По середине линии разреза  мы не клеем так чтобы получилась ваза для ваших гвоздик.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600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вас я приготовила шаблоны букв обводим на цветной бумаги (9 и мая), вырезаем.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1196" y="2370649"/>
            <a:ext cx="7119504" cy="43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1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1700" y="431800"/>
            <a:ext cx="4940300" cy="4394200"/>
          </a:xfrm>
        </p:spPr>
        <p:txBody>
          <a:bodyPr>
            <a:normAutofit/>
          </a:bodyPr>
          <a:lstStyle/>
          <a:p>
            <a:r>
              <a:rPr lang="ru-RU" dirty="0" smtClean="0"/>
              <a:t>Приклеиваем цифру и мая. Вставляем ваши гвоздики и открытка ваша готова на 9 мая.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92" y="139700"/>
            <a:ext cx="6702414" cy="648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61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5" y="1721643"/>
            <a:ext cx="6083726" cy="3422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97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48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</TotalTime>
  <Words>186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Ион</vt:lpstr>
      <vt:lpstr>Изготовление открытки на 9 мая</vt:lpstr>
      <vt:lpstr>На прошлом занятие мы свами уже подготовили гвоздики в техники оригами. Сегодня  мы им доделаем стебелёк и листья для ваших цветов. И приступим изготовлению открытки.  </vt:lpstr>
      <vt:lpstr>Презентация PowerPoint</vt:lpstr>
      <vt:lpstr>Сначала мы с вами сделаем листья и стебелек. Для этого нам надо взять цветную бумагу зеленого цвета</vt:lpstr>
      <vt:lpstr>Берем зубочистку располагаем ее под не большим углом к полоски  бумаги и начинаем скручивать ее.</vt:lpstr>
      <vt:lpstr>Берем два листа картона.  Картоны сгибаем пополам делаем книжку. Потом берем внутренний картон сверху от середины отметаем 8 см. И в сторону 3 см. так как картон согнут пополам делаем надрез 3 см которые мы с вами уже отметили. Теперь приклеиваем два картона вмести. Клеем мажем верхний картон. По середине линии разреза  мы не клеем так чтобы получилась ваза для ваших гвоздик.</vt:lpstr>
      <vt:lpstr>Для вас я приготовила шаблоны букв обводим на цветной бумаги (9 и мая), вырезаем.</vt:lpstr>
      <vt:lpstr>Приклеиваем цифру и мая. Вставляем ваши гвоздики и открытка ваша готова на 9 мая.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открытки на 9 мая</dc:title>
  <dc:creator>555</dc:creator>
  <cp:lastModifiedBy>555</cp:lastModifiedBy>
  <cp:revision>10</cp:revision>
  <dcterms:created xsi:type="dcterms:W3CDTF">2020-04-24T07:35:48Z</dcterms:created>
  <dcterms:modified xsi:type="dcterms:W3CDTF">2020-04-27T08:37:17Z</dcterms:modified>
</cp:coreProperties>
</file>